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60" r:id="rId4"/>
    <p:sldId id="257" r:id="rId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-2376" y="-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 smtClean="0"/>
              <a:t>Fare clic per modificare lo stile del titolo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Fare clic per modificare lo stile del sottotitolo dello schema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smtClean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 smtClean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 smtClean="0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 smtClean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 smtClean="0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 smtClean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10/06/2015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10/06/2015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10/06/2015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10/06/2015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10/06/2015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10/06/2015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 smtClean="0"/>
              <a:t>Titolo presentazione</a:t>
            </a:r>
            <a:br>
              <a:rPr lang="it-IT" sz="2800" dirty="0" smtClean="0"/>
            </a:br>
            <a:r>
              <a:rPr lang="it-IT" sz="2800" dirty="0" smtClean="0"/>
              <a:t>sottotitolo</a:t>
            </a:r>
            <a:endParaRPr lang="it-IT" sz="2800" dirty="0"/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 smtClean="0">
                <a:solidFill>
                  <a:schemeClr val="bg1"/>
                </a:solidFill>
              </a:rPr>
              <a:t>Milano, XX mese 20XX</a:t>
            </a:r>
            <a:endParaRPr lang="it-IT" b="1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 smtClean="0"/>
              <a:t>Fare clic per modificare lo stile del titolo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smtClean="0">
                <a:solidFill>
                  <a:schemeClr val="bg1"/>
                </a:solidFill>
              </a:rPr>
              <a:t>Fare clic per modificare lo stile del sottotitolo dello schema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r>
              <a:rPr lang="it-IT" sz="2800" dirty="0" smtClean="0"/>
              <a:t/>
            </a:r>
            <a:br>
              <a:rPr lang="it-IT" sz="2800" dirty="0" smtClean="0"/>
            </a:br>
            <a:r>
              <a:rPr lang="it-IT" sz="2800" dirty="0" smtClean="0"/>
              <a:t>Politecnico </a:t>
            </a:r>
            <a:r>
              <a:rPr lang="it-IT" sz="2800" dirty="0"/>
              <a:t>di Milano </a:t>
            </a:r>
            <a:r>
              <a:rPr lang="it-IT" sz="2800" dirty="0" smtClean="0"/>
              <a:t>e </a:t>
            </a:r>
            <a:r>
              <a:rPr lang="it-IT" sz="2800" dirty="0"/>
              <a:t>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it-IT" dirty="0"/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smtClean="0">
                <a:solidFill>
                  <a:schemeClr val="bg1"/>
                </a:solidFill>
              </a:rPr>
              <a:t>Fare clic per modificare lo stile del sottotitolo dello schema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130</TotalTime>
  <Words>56</Words>
  <Application>Microsoft Office PowerPoint</Application>
  <PresentationFormat>Presentazione su schermo (4:3)</PresentationFormat>
  <Paragraphs>10</Paragraphs>
  <Slides>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5" baseType="lpstr">
      <vt:lpstr>POLI</vt:lpstr>
      <vt:lpstr>Titolo presentazione sottotitolo</vt:lpstr>
      <vt:lpstr>Presentazione standard di PowerPoint</vt:lpstr>
      <vt:lpstr>Firma convenzione  Politecnico di Milano e Veneranda Fabbrica del Duomo di Milano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Alessandro Colleoni</cp:lastModifiedBy>
  <cp:revision>23</cp:revision>
  <dcterms:created xsi:type="dcterms:W3CDTF">2015-05-26T12:27:57Z</dcterms:created>
  <dcterms:modified xsi:type="dcterms:W3CDTF">2015-06-10T13:49:18Z</dcterms:modified>
</cp:coreProperties>
</file>